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09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57C3F-0FB2-4B2E-BA6A-FEEEFF1AF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583AE9-1CC1-4572-A6E5-E97F80E47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4DE7C-68AB-403D-B9D8-7398C292C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A57E-7C1A-457B-A4CD-5DCEB057B502}" type="datetime1">
              <a:rPr lang="en-US" smtClean="0"/>
              <a:t>6/1/2024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03E50-6613-4D86-AA22-43B14E72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69AB5-A56D-471F-9236-EFA981E2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785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2744C-12E6-455B-B646-2EA92DE0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D71C4D-C062-4EEE-9A9A-31ADCC5C8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4DC97-C26E-407A-9E29-68C52D547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9749-A4CD-447F-8298-2B7988C91CEA}" type="datetime1">
              <a:rPr lang="en-US" smtClean="0"/>
              <a:t>6/1/2024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E9353-B771-47FF-975E-72337414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5A858-B8B2-4364-A7D0-B2E8FAE0A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82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A6BABE-D80C-4F54-A03C-E1F9EBCA8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85191-EF5B-48BE-AB5D-B7BA4C3D0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A387A-1231-4FE3-8574-D4331A343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444D3-C0BA-4587-A56C-581AB9F841BE}" type="datetime1">
              <a:rPr lang="en-US" smtClean="0"/>
              <a:t>6/1/2024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21559-4901-4AD3-ABE7-DF0235457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6C18E-B751-4E7B-9CD8-1BF44DAB8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313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9B412-EBAB-4569-B3D9-6B346BF8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7C8AE-B0F4-404F-BCAD-A14C18E50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A9CAD-DAFB-4DE3-9C41-7FD03EA8D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F2CE-4F37-411C-A3EE-BBBE223265BF}" type="datetime1">
              <a:rPr lang="en-US" smtClean="0"/>
              <a:t>6/1/2024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E3137-8136-46C5-AC2F-49E5F55E4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AB6EF-A0B1-4706-AE44-253A6B18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504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02F68-BF19-468D-B422-54B6D189F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BF7D7-84D4-4A39-B44E-9B029EEB1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29709-D243-41E8-89FA-62FA7AEB5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83D4-708C-4BB5-B4FD-30CE9FA12FD5}" type="datetime1">
              <a:rPr lang="en-US" smtClean="0"/>
              <a:t>6/1/2024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B99C0-DC2A-4133-A10D-D43A1E05B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22EFD-A17E-47F5-8AC9-EFD6D813D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547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C668D-BFBE-4765-A294-8303931B5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071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3C212-F55F-4D0D-BFA7-F00A33CAA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9758" y="2057400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4BDD7-2575-4E82-887D-DCAF9EB15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AECC8-3C3A-4A5D-AB7A-1F99E502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39B2-65BC-4C2A-A62B-3EABFE9590E4}" type="datetime1">
              <a:rPr lang="en-US" smtClean="0"/>
              <a:t>6/1/2024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7609B-ACA4-4323-9340-C7DB166D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09EA3-C5C7-4AC6-956A-DB9A3B4F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943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0CDE0-7431-4F05-AA47-F10EB46C9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9FFA7-D3EA-4CB8-A471-94235AD62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5360D2-88E8-43C8-92D1-67AB23BBE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C768F6-20A1-47A1-90FE-903135EEFD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555EC1-268F-4324-A003-3608AA0D8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55C8E4-FCB8-4E06-9C43-0ACD949A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5F5A-E4A3-476F-A89E-C2B73F2431E4}" type="datetime1">
              <a:rPr lang="en-US" smtClean="0"/>
              <a:t>6/1/2024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01C005-C973-4D82-942A-334F1D431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FB6186-6570-4DE8-8603-70B0A51DF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77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5ADD3-88C8-4B01-8CC6-808C0E41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634E6A-1390-4101-B78E-759231340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1515-4A26-4F31-9F61-5A10B1FABBFC}" type="datetime1">
              <a:rPr lang="en-US" smtClean="0"/>
              <a:t>6/1/2024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C7B90-4C99-4653-872A-3572A02DA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B03516-4D31-49D2-9488-33C734A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950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0D8488-CF25-431B-A87A-AAF141BD0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DC65-7D1F-4BAB-9695-F7E734143E14}" type="datetime1">
              <a:rPr lang="en-US" smtClean="0"/>
              <a:t>6/1/2024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2F58E5-C92D-4C64-B867-0576B1EAD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16797-ABEC-4FE0-AFDE-36107B96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640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8F2B0-990D-418E-9D10-2464E986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81131-AFFD-4339-9F30-D408B5105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C47F4-7968-4698-8BD3-A583099FA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2BC6F-3996-4B2B-B8F2-DD3A82CCF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4077-BD55-4036-8E92-6558FDF3B653}" type="datetime1">
              <a:rPr lang="en-US" smtClean="0"/>
              <a:t>6/1/2024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32E66-581A-4CF2-A40A-4E24FAAC4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B1C89-C625-4618-81A2-FB34E4DA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836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1486F-443A-4F2D-AB1F-8B1F4C4D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A21213-E7FB-406A-B8CD-735AAC7AD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F41A03-500E-49F7-8D99-A1EAFE4D3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1523D-69E9-4EAE-A610-B3A237B75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25F2-7107-4609-BCC2-77C63064A5E8}" type="datetime1">
              <a:rPr lang="en-US" smtClean="0"/>
              <a:t>6/1/2024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B852F-4134-4AB5-BA87-483B1E1AD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34C5CB-918E-4A09-8222-D36E37B6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369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AA0686-7BAC-45C0-BA30-0D0CBCE5C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202DE-82CD-407D-8C68-174B0CBB5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599" y="2254103"/>
            <a:ext cx="9486901" cy="391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4AC9D-6E1B-46D3-959F-A068A1EDB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D3FE42E8-8B57-452D-A122-4DCE9AC771EF}" type="datetime1">
              <a:rPr lang="en-US" smtClean="0"/>
              <a:t>6/1/2024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C0015-9EFB-40F8-BC00-AC2483D60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2C732-0E3E-49E0-A72E-D4C08CB44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pc="3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618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4272">
          <p15:clr>
            <a:srgbClr val="F26B43"/>
          </p15:clr>
        </p15:guide>
        <p15:guide id="4" pos="3408">
          <p15:clr>
            <a:srgbClr val="F26B43"/>
          </p15:clr>
        </p15:guide>
        <p15:guide id="5" orient="horz" pos="432">
          <p15:clr>
            <a:srgbClr val="F26B43"/>
          </p15:clr>
        </p15:guide>
        <p15:guide id="6" pos="3000">
          <p15:clr>
            <a:srgbClr val="F26B43"/>
          </p15:clr>
        </p15:guide>
        <p15:guide id="7" pos="2568">
          <p15:clr>
            <a:srgbClr val="F26B43"/>
          </p15:clr>
        </p15:guide>
        <p15:guide id="8" pos="2136">
          <p15:clr>
            <a:srgbClr val="F26B43"/>
          </p15:clr>
        </p15:guide>
        <p15:guide id="9" pos="432">
          <p15:clr>
            <a:srgbClr val="F26B43"/>
          </p15:clr>
        </p15:guide>
        <p15:guide id="10" pos="864">
          <p15:clr>
            <a:srgbClr val="F26B43"/>
          </p15:clr>
        </p15:guide>
        <p15:guide id="11" pos="1296">
          <p15:clr>
            <a:srgbClr val="F26B43"/>
          </p15:clr>
        </p15:guide>
        <p15:guide id="12" pos="1728">
          <p15:clr>
            <a:srgbClr val="F26B43"/>
          </p15:clr>
        </p15:guide>
        <p15:guide id="13" pos="7248">
          <p15:clr>
            <a:srgbClr val="F26B43"/>
          </p15:clr>
        </p15:guide>
        <p15:guide id="14" pos="6840">
          <p15:clr>
            <a:srgbClr val="F26B43"/>
          </p15:clr>
        </p15:guide>
        <p15:guide id="15" pos="6408">
          <p15:clr>
            <a:srgbClr val="F26B43"/>
          </p15:clr>
        </p15:guide>
        <p15:guide id="16" pos="6000">
          <p15:clr>
            <a:srgbClr val="F26B43"/>
          </p15:clr>
        </p15:guide>
        <p15:guide id="17" pos="5568">
          <p15:clr>
            <a:srgbClr val="F26B43"/>
          </p15:clr>
        </p15:guide>
        <p15:guide id="18" pos="5136">
          <p15:clr>
            <a:srgbClr val="F26B43"/>
          </p15:clr>
        </p15:guide>
        <p15:guide id="19" pos="4704">
          <p15:clr>
            <a:srgbClr val="F26B43"/>
          </p15:clr>
        </p15:guide>
        <p15:guide id="20" orient="horz" pos="3888">
          <p15:clr>
            <a:srgbClr val="F26B43"/>
          </p15:clr>
        </p15:guide>
        <p15:guide id="21" orient="horz" pos="3456">
          <p15:clr>
            <a:srgbClr val="F26B43"/>
          </p15:clr>
        </p15:guide>
        <p15:guide id="22" orient="horz" pos="864">
          <p15:clr>
            <a:srgbClr val="F26B43"/>
          </p15:clr>
        </p15:guide>
        <p15:guide id="23" orient="horz" pos="1296">
          <p15:clr>
            <a:srgbClr val="F26B43"/>
          </p15:clr>
        </p15:guide>
        <p15:guide id="24" orient="horz" pos="1728">
          <p15:clr>
            <a:srgbClr val="F26B43"/>
          </p15:clr>
        </p15:guide>
        <p15:guide id="25" orient="horz" pos="3024">
          <p15:clr>
            <a:srgbClr val="F26B43"/>
          </p15:clr>
        </p15:guide>
        <p15:guide id="26" orient="horz" pos="259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ZcjoFxSl8o?feature=oembed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uW-ohWoguA?feature=oembed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c6d1x0u3hE?feature=oembed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-MpjRyO71Mk?feature=oembed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yAsltkYk9o?feature=oembed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ovGz4vQkNw?feature=oembed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nECcrL0q8E?feature=oembed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5Kq82Oz0fkM?feature=oembed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pDqrJV-ETg?feature=oembed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DgPqutPJxI?feature=oembed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29E9VpFTJ9U?feature=oembed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27KIl2g3LM?feature=oembed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d7vf3eBjEE?feature=oembed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NhpAFr7czA?feature=oembed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xWgZ1n8Gls?feature=oembed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HaHuKAsekQ?feature=oembed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LiWctj0Wq0?feature=oembe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8sumDUnCw0c?feature=oembe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TnRopZ_PMI?feature=oembe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22_1RmkoQcA?feature=oembe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AmvyF-Gvn4?feature=oembe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Oo372ys2_0?feature=oembed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jYcXgQgKvI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632630E-D7A2-BC3A-C5EB-025D7BD1AD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5715000"/>
            <a:ext cx="8115300" cy="457200"/>
          </a:xfrm>
        </p:spPr>
        <p:txBody>
          <a:bodyPr/>
          <a:lstStyle/>
          <a:p>
            <a:r>
              <a:rPr lang="en-CA" dirty="0"/>
              <a:t>31 </a:t>
            </a:r>
            <a:r>
              <a:rPr lang="en-CA" dirty="0" err="1"/>
              <a:t>mai</a:t>
            </a:r>
            <a:r>
              <a:rPr lang="en-CA" dirty="0"/>
              <a:t> 2024</a:t>
            </a:r>
          </a:p>
        </p:txBody>
      </p:sp>
      <p:pic>
        <p:nvPicPr>
          <p:cNvPr id="7" name="Picture 6" descr="A white paper with a picture of a person and a lamp post&#10;&#10;Description automatically generated">
            <a:extLst>
              <a:ext uri="{FF2B5EF4-FFF2-40B4-BE49-F238E27FC236}">
                <a16:creationId xmlns:a16="http://schemas.microsoft.com/office/drawing/2014/main" id="{72138678-B5B6-FD8D-0F2A-AA3E90FAE3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1674" r="16666"/>
          <a:stretch/>
        </p:blipFill>
        <p:spPr>
          <a:xfrm rot="5400000">
            <a:off x="3481191" y="1210841"/>
            <a:ext cx="5229618" cy="340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879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613CC-AE58-C497-EA8D-D5A0DA50D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748" y="414418"/>
            <a:ext cx="11525251" cy="71769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CA" dirty="0"/>
              <a:t>7. </a:t>
            </a:r>
            <a:r>
              <a:rPr lang="en-CA" dirty="0" err="1"/>
              <a:t>C’est</a:t>
            </a:r>
            <a:r>
              <a:rPr lang="en-CA" dirty="0"/>
              <a:t> la vie, sung by Anika </a:t>
            </a:r>
            <a:r>
              <a:rPr lang="en-CA" dirty="0" err="1"/>
              <a:t>Tilkam</a:t>
            </a:r>
            <a:r>
              <a:rPr lang="en-CA" dirty="0"/>
              <a:t>, Grade Eight, accompanied by Kindergarten Grade One &amp; Two</a:t>
            </a:r>
          </a:p>
        </p:txBody>
      </p:sp>
      <p:pic>
        <p:nvPicPr>
          <p:cNvPr id="2" name="Online Media 1" title="7.  C'est la vie, sung by Anika accompanied by Kindergarten Grade 1 &amp; 2">
            <a:hlinkClick r:id="" action="ppaction://media"/>
            <a:extLst>
              <a:ext uri="{FF2B5EF4-FFF2-40B4-BE49-F238E27FC236}">
                <a16:creationId xmlns:a16="http://schemas.microsoft.com/office/drawing/2014/main" id="{2912295D-D355-6206-933D-13A1A24FC6D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66748" y="882261"/>
            <a:ext cx="10449832" cy="589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4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613CC-AE58-C497-EA8D-D5A0DA50D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748" y="414418"/>
            <a:ext cx="11525251" cy="717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8. Si </a:t>
            </a:r>
            <a:r>
              <a:rPr lang="en-CA" dirty="0" err="1"/>
              <a:t>t’etais</a:t>
            </a:r>
            <a:r>
              <a:rPr lang="en-CA" dirty="0"/>
              <a:t> </a:t>
            </a:r>
            <a:r>
              <a:rPr lang="en-CA" dirty="0" err="1"/>
              <a:t>là</a:t>
            </a:r>
            <a:r>
              <a:rPr lang="en-CA" dirty="0"/>
              <a:t>, sung by Sydney Beri, Grade Four</a:t>
            </a:r>
          </a:p>
        </p:txBody>
      </p:sp>
      <p:pic>
        <p:nvPicPr>
          <p:cNvPr id="4" name="Online Media 3" title="8.  Si t'etais la   Sydney">
            <a:hlinkClick r:id="" action="ppaction://media"/>
            <a:extLst>
              <a:ext uri="{FF2B5EF4-FFF2-40B4-BE49-F238E27FC236}">
                <a16:creationId xmlns:a16="http://schemas.microsoft.com/office/drawing/2014/main" id="{A5D04C38-4CE6-67F5-1183-12E00E8E30F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66748" y="960942"/>
            <a:ext cx="9905546" cy="559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53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613CC-AE58-C497-EA8D-D5A0DA50D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749" y="349104"/>
            <a:ext cx="11525251" cy="717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9. Au bout de </a:t>
            </a:r>
            <a:r>
              <a:rPr lang="en-CA" dirty="0" err="1"/>
              <a:t>mes</a:t>
            </a:r>
            <a:r>
              <a:rPr lang="en-CA" dirty="0"/>
              <a:t> </a:t>
            </a:r>
            <a:r>
              <a:rPr lang="en-CA" dirty="0" err="1"/>
              <a:t>rêves</a:t>
            </a:r>
            <a:r>
              <a:rPr lang="en-CA" dirty="0"/>
              <a:t>, sung by Grade Five - Eight</a:t>
            </a:r>
          </a:p>
        </p:txBody>
      </p:sp>
      <p:pic>
        <p:nvPicPr>
          <p:cNvPr id="2" name="Online Media 1" title="9. Au bout de mes reves, by Grade 5 to 8">
            <a:hlinkClick r:id="" action="ppaction://media"/>
            <a:extLst>
              <a:ext uri="{FF2B5EF4-FFF2-40B4-BE49-F238E27FC236}">
                <a16:creationId xmlns:a16="http://schemas.microsoft.com/office/drawing/2014/main" id="{4AB751DB-8BD4-8A3A-AC44-31B33116623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66749" y="863659"/>
            <a:ext cx="10232118" cy="577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455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613CC-AE58-C497-EA8D-D5A0DA50D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749" y="349104"/>
            <a:ext cx="11525251" cy="717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10. SOS un </a:t>
            </a:r>
            <a:r>
              <a:rPr lang="en-CA" dirty="0" err="1"/>
              <a:t>terrien</a:t>
            </a:r>
            <a:r>
              <a:rPr lang="en-CA" dirty="0"/>
              <a:t> </a:t>
            </a:r>
            <a:r>
              <a:rPr lang="en-CA" dirty="0" err="1"/>
              <a:t>en</a:t>
            </a:r>
            <a:r>
              <a:rPr lang="en-CA" dirty="0"/>
              <a:t> </a:t>
            </a:r>
            <a:r>
              <a:rPr lang="en-CA" dirty="0" err="1"/>
              <a:t>détresse</a:t>
            </a:r>
            <a:r>
              <a:rPr lang="en-CA" dirty="0"/>
              <a:t>, sung by Siri Simpson Grade Four</a:t>
            </a:r>
          </a:p>
        </p:txBody>
      </p:sp>
      <p:pic>
        <p:nvPicPr>
          <p:cNvPr id="4" name="Online Media 3" title="10. SOS un terrien en detresse   Siri">
            <a:hlinkClick r:id="" action="ppaction://media"/>
            <a:extLst>
              <a:ext uri="{FF2B5EF4-FFF2-40B4-BE49-F238E27FC236}">
                <a16:creationId xmlns:a16="http://schemas.microsoft.com/office/drawing/2014/main" id="{383B98D8-A590-8335-2E5D-72D5E052D74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97378" y="868423"/>
            <a:ext cx="9489622" cy="5357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18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613CC-AE58-C497-EA8D-D5A0DA50D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749" y="349104"/>
            <a:ext cx="11525251" cy="717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11. Les Champs </a:t>
            </a:r>
            <a:r>
              <a:rPr lang="en-CA" dirty="0" err="1"/>
              <a:t>Elysées</a:t>
            </a:r>
            <a:r>
              <a:rPr lang="en-CA" dirty="0"/>
              <a:t>, sung by FDS Students</a:t>
            </a:r>
          </a:p>
        </p:txBody>
      </p:sp>
      <p:pic>
        <p:nvPicPr>
          <p:cNvPr id="2" name="Online Media 1" title="11. Les Champs Elysees   FDS students">
            <a:hlinkClick r:id="" action="ppaction://media"/>
            <a:extLst>
              <a:ext uri="{FF2B5EF4-FFF2-40B4-BE49-F238E27FC236}">
                <a16:creationId xmlns:a16="http://schemas.microsoft.com/office/drawing/2014/main" id="{64B414D8-4F96-2EA0-671B-84669BDDB42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62453" y="859113"/>
            <a:ext cx="9796689" cy="553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20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613CC-AE58-C497-EA8D-D5A0DA50D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749" y="349104"/>
            <a:ext cx="11525251" cy="717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12. French Dance, by Kindergarten, Grade Three - Eight</a:t>
            </a:r>
          </a:p>
        </p:txBody>
      </p:sp>
      <p:pic>
        <p:nvPicPr>
          <p:cNvPr id="4" name="Online Media 3" title="12. French dance by Kindergarten, Grade 3 to 8">
            <a:hlinkClick r:id="" action="ppaction://media"/>
            <a:extLst>
              <a:ext uri="{FF2B5EF4-FFF2-40B4-BE49-F238E27FC236}">
                <a16:creationId xmlns:a16="http://schemas.microsoft.com/office/drawing/2014/main" id="{B71C5A21-8396-274C-7D36-D6F24318182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73339" y="892055"/>
            <a:ext cx="9949089" cy="561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59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613CC-AE58-C497-EA8D-D5A0DA50D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749" y="349104"/>
            <a:ext cx="11525251" cy="717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13. </a:t>
            </a:r>
            <a:r>
              <a:rPr lang="en-CA" dirty="0" err="1"/>
              <a:t>Ça</a:t>
            </a:r>
            <a:r>
              <a:rPr lang="en-CA" dirty="0"/>
              <a:t> </a:t>
            </a:r>
            <a:r>
              <a:rPr lang="en-CA" dirty="0" err="1"/>
              <a:t>ira</a:t>
            </a:r>
            <a:r>
              <a:rPr lang="en-CA" dirty="0"/>
              <a:t>, sung by Isabelle </a:t>
            </a:r>
            <a:r>
              <a:rPr lang="en-CA" dirty="0" err="1"/>
              <a:t>Misrahi</a:t>
            </a:r>
            <a:r>
              <a:rPr lang="en-CA" dirty="0"/>
              <a:t>, Grade Six</a:t>
            </a:r>
          </a:p>
        </p:txBody>
      </p:sp>
      <p:pic>
        <p:nvPicPr>
          <p:cNvPr id="2" name="Online Media 1" title="13. Ca ira - Isabelle">
            <a:hlinkClick r:id="" action="ppaction://media"/>
            <a:extLst>
              <a:ext uri="{FF2B5EF4-FFF2-40B4-BE49-F238E27FC236}">
                <a16:creationId xmlns:a16="http://schemas.microsoft.com/office/drawing/2014/main" id="{FBDEE36B-F129-9B7E-B2EA-A16848E98E5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84225" y="838553"/>
            <a:ext cx="10199461" cy="575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367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613CC-AE58-C497-EA8D-D5A0DA50D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749" y="349104"/>
            <a:ext cx="11525251" cy="717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14. Et Bam, sung by </a:t>
            </a:r>
            <a:r>
              <a:rPr lang="en-CA" dirty="0" err="1"/>
              <a:t>Jordana</a:t>
            </a:r>
            <a:r>
              <a:rPr lang="en-CA" dirty="0"/>
              <a:t> Papadakos, Grade Six</a:t>
            </a:r>
          </a:p>
        </p:txBody>
      </p:sp>
      <p:pic>
        <p:nvPicPr>
          <p:cNvPr id="4" name="Online Media 3" title="14. Et Bam by Jordana">
            <a:hlinkClick r:id="" action="ppaction://media"/>
            <a:extLst>
              <a:ext uri="{FF2B5EF4-FFF2-40B4-BE49-F238E27FC236}">
                <a16:creationId xmlns:a16="http://schemas.microsoft.com/office/drawing/2014/main" id="{6628368D-C646-BEF9-3CC0-C5C2261E143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62453" y="787580"/>
            <a:ext cx="10134146" cy="572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5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613CC-AE58-C497-EA8D-D5A0DA50D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749" y="349104"/>
            <a:ext cx="11525251" cy="717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15. </a:t>
            </a:r>
            <a:r>
              <a:rPr lang="en-CA" dirty="0" err="1"/>
              <a:t>L’envie</a:t>
            </a:r>
            <a:r>
              <a:rPr lang="en-CA" dirty="0"/>
              <a:t> </a:t>
            </a:r>
            <a:r>
              <a:rPr lang="en-CA" dirty="0" err="1"/>
              <a:t>d’aimer</a:t>
            </a:r>
            <a:r>
              <a:rPr lang="en-CA" dirty="0"/>
              <a:t>, sung by Grade Three &amp; Four</a:t>
            </a:r>
          </a:p>
        </p:txBody>
      </p:sp>
      <p:pic>
        <p:nvPicPr>
          <p:cNvPr id="2" name="Online Media 1" title="15. L'envie d'aimer by Grade 3 and 4">
            <a:hlinkClick r:id="" action="ppaction://media"/>
            <a:extLst>
              <a:ext uri="{FF2B5EF4-FFF2-40B4-BE49-F238E27FC236}">
                <a16:creationId xmlns:a16="http://schemas.microsoft.com/office/drawing/2014/main" id="{C8604D7A-7453-0826-5161-4475D0F6286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95111" y="846298"/>
            <a:ext cx="9742261" cy="550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62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613CC-AE58-C497-EA8D-D5A0DA50D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749" y="349104"/>
            <a:ext cx="11525251" cy="717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16. </a:t>
            </a:r>
            <a:r>
              <a:rPr lang="en-CA" dirty="0" err="1"/>
              <a:t>Tombé</a:t>
            </a:r>
            <a:r>
              <a:rPr lang="en-CA" dirty="0"/>
              <a:t>, sung by Niko Papadakos, Grade Four</a:t>
            </a:r>
          </a:p>
        </p:txBody>
      </p:sp>
      <p:pic>
        <p:nvPicPr>
          <p:cNvPr id="4" name="Online Media 3" title="16.  Tombe by Niko">
            <a:hlinkClick r:id="" action="ppaction://media"/>
            <a:extLst>
              <a:ext uri="{FF2B5EF4-FFF2-40B4-BE49-F238E27FC236}">
                <a16:creationId xmlns:a16="http://schemas.microsoft.com/office/drawing/2014/main" id="{11F96F90-D1E8-0652-59A7-68C05EBBDEB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73339" y="806017"/>
            <a:ext cx="10101489" cy="570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952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ece of paper with writing on it&#10;&#10;Description automatically generated">
            <a:extLst>
              <a:ext uri="{FF2B5EF4-FFF2-40B4-BE49-F238E27FC236}">
                <a16:creationId xmlns:a16="http://schemas.microsoft.com/office/drawing/2014/main" id="{AF103DB8-44A7-F59F-674C-A446F8F625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9" t="776" r="15536"/>
          <a:stretch/>
        </p:blipFill>
        <p:spPr>
          <a:xfrm>
            <a:off x="1333500" y="620486"/>
            <a:ext cx="9525000" cy="588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8944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613CC-AE58-C497-EA8D-D5A0DA50D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749" y="349104"/>
            <a:ext cx="11525251" cy="717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17. </a:t>
            </a:r>
            <a:r>
              <a:rPr lang="en-CA" dirty="0" err="1"/>
              <a:t>Emmène-moi</a:t>
            </a:r>
            <a:r>
              <a:rPr lang="en-CA" dirty="0"/>
              <a:t>, sung by Grade Three – Eight girls</a:t>
            </a:r>
          </a:p>
        </p:txBody>
      </p:sp>
      <p:pic>
        <p:nvPicPr>
          <p:cNvPr id="2" name="Online Media 1" title="17.  Emmene-moi by Grade 3 to 8">
            <a:hlinkClick r:id="" action="ppaction://media"/>
            <a:extLst>
              <a:ext uri="{FF2B5EF4-FFF2-40B4-BE49-F238E27FC236}">
                <a16:creationId xmlns:a16="http://schemas.microsoft.com/office/drawing/2014/main" id="{C8560DCC-B683-C97A-0180-42F68F0A93C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84225" y="815899"/>
            <a:ext cx="10297432" cy="581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10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613CC-AE58-C497-EA8D-D5A0DA50D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749" y="349104"/>
            <a:ext cx="11525251" cy="717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18. Les rois du monde, sung by Miguel and his group</a:t>
            </a:r>
          </a:p>
        </p:txBody>
      </p:sp>
      <p:pic>
        <p:nvPicPr>
          <p:cNvPr id="4" name="Online Media 3" title="18.  Les rois du monde by Miguel and his group">
            <a:hlinkClick r:id="" action="ppaction://media"/>
            <a:extLst>
              <a:ext uri="{FF2B5EF4-FFF2-40B4-BE49-F238E27FC236}">
                <a16:creationId xmlns:a16="http://schemas.microsoft.com/office/drawing/2014/main" id="{E2F99AA0-A4A7-2EA0-3927-BA1CA232842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73339" y="828190"/>
            <a:ext cx="10275661" cy="580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08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613CC-AE58-C497-EA8D-D5A0DA50D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749" y="349104"/>
            <a:ext cx="11525251" cy="717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19. Les </a:t>
            </a:r>
            <a:r>
              <a:rPr lang="en-CA" dirty="0" err="1"/>
              <a:t>yeux</a:t>
            </a:r>
            <a:r>
              <a:rPr lang="en-CA" dirty="0"/>
              <a:t> de la Mama, sung by Valentina Vaughan, Grade Four</a:t>
            </a:r>
          </a:p>
        </p:txBody>
      </p:sp>
      <p:pic>
        <p:nvPicPr>
          <p:cNvPr id="2" name="Online Media 1" title="19. Les yeux de la Mama by Valentina">
            <a:hlinkClick r:id="" action="ppaction://media"/>
            <a:extLst>
              <a:ext uri="{FF2B5EF4-FFF2-40B4-BE49-F238E27FC236}">
                <a16:creationId xmlns:a16="http://schemas.microsoft.com/office/drawing/2014/main" id="{26352FD5-3F97-66C4-939A-0BD8C3E4998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75606" y="783984"/>
            <a:ext cx="9872889" cy="557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18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613CC-AE58-C497-EA8D-D5A0DA50D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749" y="349104"/>
            <a:ext cx="11525251" cy="717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20. On </a:t>
            </a:r>
            <a:r>
              <a:rPr lang="en-CA" dirty="0" err="1"/>
              <a:t>écrit</a:t>
            </a:r>
            <a:r>
              <a:rPr lang="en-CA" dirty="0"/>
              <a:t> sur les </a:t>
            </a:r>
            <a:r>
              <a:rPr lang="en-CA" dirty="0" err="1"/>
              <a:t>murs</a:t>
            </a:r>
            <a:r>
              <a:rPr lang="en-CA" dirty="0"/>
              <a:t>, sung by Kindergarten, Grade Three - Eight</a:t>
            </a:r>
          </a:p>
        </p:txBody>
      </p:sp>
      <p:pic>
        <p:nvPicPr>
          <p:cNvPr id="4" name="Online Media 3" title="20.  On ecrit sur les murs by Kindergarten, Grade 3 to 8">
            <a:hlinkClick r:id="" action="ppaction://media"/>
            <a:extLst>
              <a:ext uri="{FF2B5EF4-FFF2-40B4-BE49-F238E27FC236}">
                <a16:creationId xmlns:a16="http://schemas.microsoft.com/office/drawing/2014/main" id="{9D719845-F093-0CFE-3E8B-F455F241FD0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78555" y="853985"/>
            <a:ext cx="10634889" cy="600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09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613CC-AE58-C497-EA8D-D5A0DA50D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749" y="349104"/>
            <a:ext cx="11525251" cy="717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21. Voilà, sung by </a:t>
            </a:r>
            <a:r>
              <a:rPr lang="en-CA" dirty="0" err="1"/>
              <a:t>Buglem</a:t>
            </a:r>
            <a:r>
              <a:rPr lang="en-CA" dirty="0"/>
              <a:t> </a:t>
            </a:r>
            <a:r>
              <a:rPr lang="en-CA" dirty="0" err="1"/>
              <a:t>Aktas</a:t>
            </a:r>
            <a:r>
              <a:rPr lang="en-CA" dirty="0"/>
              <a:t>, Grade Eight</a:t>
            </a:r>
          </a:p>
        </p:txBody>
      </p:sp>
      <p:pic>
        <p:nvPicPr>
          <p:cNvPr id="2" name="Online Media 1" title="21.  Voila by Buglem">
            <a:hlinkClick r:id="" action="ppaction://media"/>
            <a:extLst>
              <a:ext uri="{FF2B5EF4-FFF2-40B4-BE49-F238E27FC236}">
                <a16:creationId xmlns:a16="http://schemas.microsoft.com/office/drawing/2014/main" id="{2A1F9646-73DF-C29F-D6A0-11FA7D0A37F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51568" y="892055"/>
            <a:ext cx="9949090" cy="561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07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613CC-AE58-C497-EA8D-D5A0DA50D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749" y="349104"/>
            <a:ext cx="11525251" cy="717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22. Le lac du Connemara, sung by FDS Students</a:t>
            </a:r>
          </a:p>
        </p:txBody>
      </p:sp>
      <p:pic>
        <p:nvPicPr>
          <p:cNvPr id="4" name="Online Media 3" title="22.  Le lac du Connemara by FDS Students">
            <a:hlinkClick r:id="" action="ppaction://media"/>
            <a:extLst>
              <a:ext uri="{FF2B5EF4-FFF2-40B4-BE49-F238E27FC236}">
                <a16:creationId xmlns:a16="http://schemas.microsoft.com/office/drawing/2014/main" id="{999AF6C9-10AF-CFDE-4962-577B13145F1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51567" y="883143"/>
            <a:ext cx="10351861" cy="584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97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613CC-AE58-C497-EA8D-D5A0DA50D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2293" y="3070152"/>
            <a:ext cx="1445080" cy="717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3600" i="1" dirty="0"/>
              <a:t>La Fin </a:t>
            </a:r>
          </a:p>
        </p:txBody>
      </p:sp>
    </p:spTree>
    <p:extLst>
      <p:ext uri="{BB962C8B-B14F-4D97-AF65-F5344CB8AC3E}">
        <p14:creationId xmlns:p14="http://schemas.microsoft.com/office/powerpoint/2010/main" val="1056581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613CC-AE58-C497-EA8D-D5A0DA50D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8804" y="332654"/>
            <a:ext cx="9486901" cy="489097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Opening</a:t>
            </a:r>
          </a:p>
        </p:txBody>
      </p:sp>
      <p:pic>
        <p:nvPicPr>
          <p:cNvPr id="6" name="Online Media 5" title="Opening">
            <a:hlinkClick r:id="" action="ppaction://media"/>
            <a:extLst>
              <a:ext uri="{FF2B5EF4-FFF2-40B4-BE49-F238E27FC236}">
                <a16:creationId xmlns:a16="http://schemas.microsoft.com/office/drawing/2014/main" id="{16060C4C-6037-C858-D6DC-0319F9B155E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28804" y="892629"/>
            <a:ext cx="9934392" cy="560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39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613CC-AE58-C497-EA8D-D5A0DA50D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749" y="414418"/>
            <a:ext cx="9486901" cy="489097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1. Attention, Mesdames &amp; Messieurs sung by FDS Students</a:t>
            </a:r>
          </a:p>
        </p:txBody>
      </p:sp>
      <p:pic>
        <p:nvPicPr>
          <p:cNvPr id="2" name="Online Media 1" title="1. Attention, Mesdames &amp; Messieurs - FDS Students">
            <a:hlinkClick r:id="" action="ppaction://media"/>
            <a:extLst>
              <a:ext uri="{FF2B5EF4-FFF2-40B4-BE49-F238E27FC236}">
                <a16:creationId xmlns:a16="http://schemas.microsoft.com/office/drawing/2014/main" id="{797FB1E7-88D4-160D-6B62-E62E55F266A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27768" y="955799"/>
            <a:ext cx="9720489" cy="548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115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613CC-AE58-C497-EA8D-D5A0DA50D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749" y="414418"/>
            <a:ext cx="9486901" cy="489097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2. </a:t>
            </a:r>
            <a:r>
              <a:rPr lang="en-CA" dirty="0" err="1"/>
              <a:t>Roule</a:t>
            </a:r>
            <a:r>
              <a:rPr lang="en-CA" dirty="0"/>
              <a:t>, sung by </a:t>
            </a:r>
            <a:r>
              <a:rPr lang="en-CA" dirty="0" err="1"/>
              <a:t>Aymran</a:t>
            </a:r>
            <a:r>
              <a:rPr lang="en-CA" dirty="0"/>
              <a:t> Mansaray, Grade Four</a:t>
            </a:r>
          </a:p>
        </p:txBody>
      </p:sp>
      <p:pic>
        <p:nvPicPr>
          <p:cNvPr id="4" name="Online Media 3" title="2. Roule by Aymran">
            <a:hlinkClick r:id="" action="ppaction://media"/>
            <a:extLst>
              <a:ext uri="{FF2B5EF4-FFF2-40B4-BE49-F238E27FC236}">
                <a16:creationId xmlns:a16="http://schemas.microsoft.com/office/drawing/2014/main" id="{0F850896-9598-8119-2C1F-0B1214B913F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84225" y="1004964"/>
            <a:ext cx="9633404" cy="543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15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613CC-AE58-C497-EA8D-D5A0DA50D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749" y="414418"/>
            <a:ext cx="9486901" cy="489097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3. Il </a:t>
            </a:r>
            <a:r>
              <a:rPr lang="en-CA" dirty="0" err="1"/>
              <a:t>tient</a:t>
            </a:r>
            <a:r>
              <a:rPr lang="en-CA" dirty="0"/>
              <a:t> le monde dans </a:t>
            </a:r>
            <a:r>
              <a:rPr lang="en-CA" dirty="0" err="1"/>
              <a:t>ses</a:t>
            </a:r>
            <a:r>
              <a:rPr lang="en-CA" dirty="0"/>
              <a:t> mains, sung by Grade One &amp; Two</a:t>
            </a:r>
          </a:p>
        </p:txBody>
      </p:sp>
      <p:pic>
        <p:nvPicPr>
          <p:cNvPr id="2" name="Online Media 1" title="3. Il tient le monde dans ses mains - Grade 1 and 2">
            <a:hlinkClick r:id="" action="ppaction://media"/>
            <a:extLst>
              <a:ext uri="{FF2B5EF4-FFF2-40B4-BE49-F238E27FC236}">
                <a16:creationId xmlns:a16="http://schemas.microsoft.com/office/drawing/2014/main" id="{0F4A873C-2CDB-BFBA-1468-A281723C7D1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42949" y="903515"/>
            <a:ext cx="9992632" cy="564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62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613CC-AE58-C497-EA8D-D5A0DA50D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749" y="414418"/>
            <a:ext cx="9486901" cy="489097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4. </a:t>
            </a:r>
            <a:r>
              <a:rPr lang="en-CA" dirty="0" err="1"/>
              <a:t>Promets-mois</a:t>
            </a:r>
            <a:r>
              <a:rPr lang="en-CA" dirty="0"/>
              <a:t>, sung by Victoria Finley, Grade Five</a:t>
            </a:r>
          </a:p>
        </p:txBody>
      </p:sp>
      <p:pic>
        <p:nvPicPr>
          <p:cNvPr id="4" name="Online Media 3" title="4. Promets-moi - Victoria">
            <a:hlinkClick r:id="" action="ppaction://media"/>
            <a:extLst>
              <a:ext uri="{FF2B5EF4-FFF2-40B4-BE49-F238E27FC236}">
                <a16:creationId xmlns:a16="http://schemas.microsoft.com/office/drawing/2014/main" id="{5F7D9AB7-A1EB-BBD1-06FF-82617D7608B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05997" y="903515"/>
            <a:ext cx="10286546" cy="580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824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613CC-AE58-C497-EA8D-D5A0DA50D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749" y="414418"/>
            <a:ext cx="9486901" cy="489097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5. </a:t>
            </a:r>
            <a:r>
              <a:rPr lang="en-CA" dirty="0" err="1"/>
              <a:t>J’apprends</a:t>
            </a:r>
            <a:r>
              <a:rPr lang="en-CA" dirty="0"/>
              <a:t> à </a:t>
            </a:r>
            <a:r>
              <a:rPr lang="en-CA" dirty="0" err="1"/>
              <a:t>compter</a:t>
            </a:r>
            <a:r>
              <a:rPr lang="en-CA" dirty="0"/>
              <a:t>, sung by Kindergarten</a:t>
            </a:r>
          </a:p>
        </p:txBody>
      </p:sp>
      <p:pic>
        <p:nvPicPr>
          <p:cNvPr id="2" name="Online Media 1" title="5. J'apprends a compter - Kindergarten">
            <a:hlinkClick r:id="" action="ppaction://media"/>
            <a:extLst>
              <a:ext uri="{FF2B5EF4-FFF2-40B4-BE49-F238E27FC236}">
                <a16:creationId xmlns:a16="http://schemas.microsoft.com/office/drawing/2014/main" id="{77D153BC-E5BD-7E3F-5D64-78D5F390443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62454" y="903515"/>
            <a:ext cx="10036175" cy="566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99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613CC-AE58-C497-EA8D-D5A0DA50D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749" y="414418"/>
            <a:ext cx="9486901" cy="489097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6. </a:t>
            </a:r>
            <a:r>
              <a:rPr lang="en-CA" dirty="0" err="1"/>
              <a:t>Siffler</a:t>
            </a:r>
            <a:r>
              <a:rPr lang="en-CA" dirty="0"/>
              <a:t> sur la </a:t>
            </a:r>
            <a:r>
              <a:rPr lang="en-CA" dirty="0" err="1"/>
              <a:t>colline</a:t>
            </a:r>
            <a:r>
              <a:rPr lang="en-CA" dirty="0"/>
              <a:t>, sung by Grade Three – Eight boys</a:t>
            </a:r>
          </a:p>
        </p:txBody>
      </p:sp>
      <p:pic>
        <p:nvPicPr>
          <p:cNvPr id="4" name="Online Media 3" title="6. Siffler sur la colline by Grade 3 - 8">
            <a:hlinkClick r:id="" action="ppaction://media"/>
            <a:extLst>
              <a:ext uri="{FF2B5EF4-FFF2-40B4-BE49-F238E27FC236}">
                <a16:creationId xmlns:a16="http://schemas.microsoft.com/office/drawing/2014/main" id="{90B46E86-B90B-59D6-8B78-9D3B8E567F6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66749" y="903515"/>
            <a:ext cx="10131425" cy="571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33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lassicFrameVTI">
  <a:themeElements>
    <a:clrScheme name="Custom 22">
      <a:dk1>
        <a:sysClr val="windowText" lastClr="000000"/>
      </a:dk1>
      <a:lt1>
        <a:sysClr val="window" lastClr="FFFFFF"/>
      </a:lt1>
      <a:dk2>
        <a:srgbClr val="293737"/>
      </a:dk2>
      <a:lt2>
        <a:srgbClr val="EEF2F0"/>
      </a:lt2>
      <a:accent1>
        <a:srgbClr val="749090"/>
      </a:accent1>
      <a:accent2>
        <a:srgbClr val="A5A5A5"/>
      </a:accent2>
      <a:accent3>
        <a:srgbClr val="91A39B"/>
      </a:accent3>
      <a:accent4>
        <a:srgbClr val="A9A698"/>
      </a:accent4>
      <a:accent5>
        <a:srgbClr val="A2A79A"/>
      </a:accent5>
      <a:accent6>
        <a:srgbClr val="897F65"/>
      </a:accent6>
      <a:hlink>
        <a:srgbClr val="92872F"/>
      </a:hlink>
      <a:folHlink>
        <a:srgbClr val="AB73A9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FrameVTI" id="{4FA2A165-EC65-4FB0-B019-8C8876A1D8E3}" vid="{9D78F1F1-8226-42FD-A1A3-975EDF6D60F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Classic frame</Template>
  <TotalTime>44</TotalTime>
  <Words>285</Words>
  <Application>Microsoft Office PowerPoint</Application>
  <PresentationFormat>Widescreen</PresentationFormat>
  <Paragraphs>25</Paragraphs>
  <Slides>26</Slides>
  <Notes>0</Notes>
  <HiddenSlides>0</HiddenSlides>
  <MMClips>23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Gill Sans MT</vt:lpstr>
      <vt:lpstr>Goudy Old Style</vt:lpstr>
      <vt:lpstr>ClassicFrameVTI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Iain Taylor</dc:creator>
  <cp:lastModifiedBy>Iain Taylor</cp:lastModifiedBy>
  <cp:revision>14</cp:revision>
  <dcterms:created xsi:type="dcterms:W3CDTF">2024-06-01T18:54:23Z</dcterms:created>
  <dcterms:modified xsi:type="dcterms:W3CDTF">2024-06-01T19:38:45Z</dcterms:modified>
</cp:coreProperties>
</file>